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78049" autoAdjust="0"/>
  </p:normalViewPr>
  <p:slideViewPr>
    <p:cSldViewPr snapToGrid="0">
      <p:cViewPr varScale="1">
        <p:scale>
          <a:sx n="74" d="100"/>
          <a:sy n="74" d="100"/>
        </p:scale>
        <p:origin x="1056"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a:t>
            </a:r>
            <a:r>
              <a:rPr lang="en-US" dirty="0" err="1" smtClean="0"/>
              <a:t>winrm</a:t>
            </a:r>
            <a:r>
              <a:rPr lang="en-US" dirty="0" smtClean="0"/>
              <a:t>'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t>
            </a:r>
            <a:r>
              <a:rPr lang="en-US" dirty="0" err="1" smtClean="0"/>
              <a:t>iis</a:t>
            </a:r>
            <a:r>
              <a:rPr lang="en-US" dirty="0" smtClean="0"/>
              <a:t>-demo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t>
            </a:r>
            <a:r>
              <a:rPr lang="en-US" dirty="0" err="1" smtClean="0"/>
              <a:t>iis</a:t>
            </a:r>
            <a:r>
              <a:rPr lang="en-US" dirty="0" smtClean="0"/>
              <a:t>-demo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a:t>
            </a:r>
            <a:r>
              <a:rPr lang="en-US" dirty="0" err="1" smtClean="0"/>
              <a:t>winrm</a:t>
            </a:r>
            <a:r>
              <a:rPr lang="en-US" dirty="0" smtClean="0"/>
              <a:t>' for both of these nodes. In this instance the query syntax is going to find all nodes with the role set</a:t>
            </a:r>
            <a:r>
              <a:rPr lang="en-US" baseline="0" dirty="0" smtClean="0"/>
              <a:t> to 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t>
            </a:r>
            <a:r>
              <a:rPr lang="en-US" dirty="0" err="1" smtClean="0"/>
              <a:t>iis</a:t>
            </a:r>
            <a:r>
              <a:rPr lang="en-US" dirty="0" smtClean="0"/>
              <a:t>-demo cookbook's default recipe in their run list. We have one node, node2, that has the </a:t>
            </a:r>
            <a:r>
              <a:rPr lang="en-US" dirty="0" err="1" smtClean="0"/>
              <a:t>myiis-lb</a:t>
            </a:r>
            <a:r>
              <a:rPr lang="en-US" dirty="0" smtClean="0"/>
              <a:t>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a:t>
            </a:r>
            <a:r>
              <a:rPr lang="en-US" baseline="0" dirty="0" err="1" smtClean="0"/>
              <a:t>_</a:t>
            </a:r>
            <a:r>
              <a:rPr lang="en-US" dirty="0" err="1" smtClean="0"/>
              <a:t>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role defines a single recipe - the </a:t>
            </a:r>
            <a:r>
              <a:rPr lang="en-US" dirty="0" err="1" smtClean="0"/>
              <a:t>myiis-lb</a:t>
            </a:r>
            <a:r>
              <a:rPr lang="en-US" dirty="0" smtClean="0"/>
              <a:t>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the Role to the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Autofit/>
          </a:bodyPr>
          <a:lstStyle/>
          <a:p>
            <a:r>
              <a:rPr lang="en-US" sz="5400" dirty="0" smtClean="0"/>
              <a:t>GE</a:t>
            </a:r>
            <a:r>
              <a:rPr lang="en-US" sz="5400" dirty="0"/>
              <a:t>: Run </a:t>
            </a:r>
            <a:r>
              <a:rPr lang="en-US" sz="5400" dirty="0" smtClean="0"/>
              <a:t>'</a:t>
            </a:r>
            <a:r>
              <a:rPr lang="en-US" sz="5400" dirty="0" smtClean="0">
                <a:cs typeface="Courier New" panose="02070309020205020404" pitchFamily="49" charset="0"/>
              </a:rPr>
              <a:t>knife </a:t>
            </a:r>
            <a:r>
              <a:rPr lang="en-US" sz="5400" dirty="0">
                <a:cs typeface="Courier New" panose="02070309020205020404" pitchFamily="49" charset="0"/>
              </a:rPr>
              <a:t>node --</a:t>
            </a:r>
            <a:r>
              <a:rPr lang="en-US" sz="5400" dirty="0" smtClean="0">
                <a:cs typeface="Courier New" panose="02070309020205020404" pitchFamily="49" charset="0"/>
              </a:rPr>
              <a:t>help'</a:t>
            </a:r>
            <a:r>
              <a:rPr lang="en-US" sz="5400" dirty="0">
                <a:latin typeface="Courier New" panose="02070309020205020404" pitchFamily="49" charset="0"/>
                <a:cs typeface="Courier New" panose="02070309020205020404" pitchFamily="49" charset="0"/>
              </a:rPr>
              <a:t/>
            </a:r>
            <a:br>
              <a:rPr lang="en-US" sz="5400" dirty="0">
                <a:latin typeface="Courier New" panose="02070309020205020404" pitchFamily="49" charset="0"/>
                <a:cs typeface="Courier New" panose="02070309020205020404" pitchFamily="49" charset="0"/>
              </a:rPr>
            </a:br>
            <a:endParaRPr lang="en-US" sz="5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a:latin typeface="Courier New" panose="02070309020205020404" pitchFamily="49" charset="0"/>
                <a:cs typeface="Courier New" panose="02070309020205020404" pitchFamily="49" charset="0"/>
              </a:rPr>
              <a:t>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4829"/>
            <a:ext cx="14423693" cy="451132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723880"/>
          </a:xfrm>
        </p:spPr>
        <p:txBody>
          <a:bodyPr/>
          <a:lstStyle/>
          <a:p>
            <a:r>
              <a:rPr lang="en-US" sz="3200" dirty="0" smtClean="0">
                <a:latin typeface="Courier New" panose="02070309020205020404" pitchFamily="49" charset="0"/>
                <a:cs typeface="Courier New" panose="02070309020205020404" pitchFamily="49" charset="0"/>
              </a:rPr>
              <a:t>&gt; </a:t>
            </a:r>
            <a:r>
              <a:rPr lang="en-US" sz="3200" dirty="0">
                <a:latin typeface="Courier New" panose="02070309020205020404" pitchFamily="49" charset="0"/>
                <a:cs typeface="Courier New" panose="02070309020205020404" pitchFamily="49" charset="0"/>
              </a:rPr>
              <a:t>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t>Node Name:   node2</a:t>
            </a:r>
          </a:p>
          <a:p>
            <a:r>
              <a:rPr lang="en-US" sz="2000" dirty="0"/>
              <a:t>Environment: _default</a:t>
            </a:r>
          </a:p>
          <a:p>
            <a:r>
              <a:rPr lang="en-US" sz="2000" dirty="0"/>
              <a:t>FQDN:        WIN-F9R1IJ8VE59</a:t>
            </a:r>
          </a:p>
          <a:p>
            <a:r>
              <a:rPr lang="en-US" sz="2000" dirty="0"/>
              <a:t>IP:          52.90.82.67</a:t>
            </a:r>
          </a:p>
          <a:p>
            <a:r>
              <a:rPr lang="en-US" sz="2000" dirty="0"/>
              <a:t>Run List:    </a:t>
            </a:r>
            <a:r>
              <a:rPr lang="en-US" sz="2000" dirty="0" smtClean="0"/>
              <a:t>role[</a:t>
            </a:r>
            <a:r>
              <a:rPr lang="en-US" sz="2000" dirty="0" err="1" smtClean="0"/>
              <a:t>load_balancer</a:t>
            </a:r>
            <a:r>
              <a:rPr lang="en-US" sz="2000" dirty="0" smtClean="0"/>
              <a:t>]</a:t>
            </a:r>
            <a:endParaRPr lang="en-US" sz="2000" dirty="0"/>
          </a:p>
          <a:p>
            <a:r>
              <a:rPr lang="en-US" sz="2000" dirty="0"/>
              <a:t>Roles:</a:t>
            </a:r>
          </a:p>
          <a:p>
            <a:r>
              <a:rPr lang="en-US" sz="2000" dirty="0"/>
              <a:t>Recipes:     </a:t>
            </a:r>
            <a:r>
              <a:rPr lang="en-US" sz="2000" dirty="0" err="1"/>
              <a:t>myiis-lb</a:t>
            </a:r>
            <a:r>
              <a:rPr lang="en-US" sz="2000" dirty="0"/>
              <a:t>, </a:t>
            </a:r>
            <a:r>
              <a:rPr lang="en-US" sz="2000" dirty="0" err="1"/>
              <a:t>myiis-lb</a:t>
            </a:r>
            <a:r>
              <a:rPr lang="en-US" sz="2000" dirty="0"/>
              <a:t>::default, </a:t>
            </a:r>
            <a:r>
              <a:rPr lang="en-US" sz="2000" dirty="0" err="1"/>
              <a:t>iis-lb</a:t>
            </a:r>
            <a:r>
              <a:rPr lang="en-US" sz="2000" dirty="0"/>
              <a:t>::default, </a:t>
            </a:r>
            <a:r>
              <a:rPr lang="en-US" sz="2000" dirty="0" err="1"/>
              <a:t>iis-lb</a:t>
            </a:r>
            <a:r>
              <a:rPr lang="en-US" sz="2000" dirty="0"/>
              <a:t>::</a:t>
            </a:r>
            <a:r>
              <a:rPr lang="en-US" sz="2000" dirty="0" err="1"/>
              <a:t>lb</a:t>
            </a:r>
            <a:r>
              <a:rPr lang="en-US" sz="2000" dirty="0"/>
              <a:t>, </a:t>
            </a:r>
            <a:r>
              <a:rPr lang="en-US" sz="2000" dirty="0" err="1"/>
              <a:t>webpi</a:t>
            </a:r>
            <a:r>
              <a:rPr lang="en-US" sz="2000" dirty="0"/>
              <a:t>::default, </a:t>
            </a:r>
            <a:r>
              <a:rPr lang="en-US" sz="2000" dirty="0" err="1"/>
              <a:t>webpi</a:t>
            </a:r>
            <a:r>
              <a:rPr lang="en-US" sz="2000" dirty="0"/>
              <a:t>::install-</a:t>
            </a:r>
            <a:r>
              <a:rPr lang="en-US" sz="2000" dirty="0" err="1"/>
              <a:t>msi</a:t>
            </a:r>
            <a:r>
              <a:rPr lang="en-US" sz="2000" dirty="0"/>
              <a:t>, windows::default</a:t>
            </a:r>
          </a:p>
          <a:p>
            <a:r>
              <a:rPr lang="en-US" sz="2000" dirty="0"/>
              <a:t>Platform:    windows 6.3.9600</a:t>
            </a:r>
          </a:p>
          <a:p>
            <a:r>
              <a:rPr lang="en-US" sz="2000" dirty="0"/>
              <a:t>Tags:</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0762"/>
            <a:ext cx="14423693" cy="5442583"/>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yum_package</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49"/>
            <a:ext cx="14422528" cy="1172777"/>
          </a:xfrm>
        </p:spPr>
        <p:txBody>
          <a:bodyPr/>
          <a:lstStyle/>
          <a:p>
            <a:r>
              <a:rPr lang="en-US" sz="2800" dirty="0" smtClean="0"/>
              <a:t>&gt; </a:t>
            </a:r>
            <a:r>
              <a:rPr lang="en-US" sz="2800" dirty="0" smtClean="0"/>
              <a:t>knife </a:t>
            </a:r>
            <a:r>
              <a:rPr lang="en-US" sz="2800" dirty="0" err="1" smtClean="0"/>
              <a:t>winrm</a:t>
            </a:r>
            <a:r>
              <a:rPr lang="en-US" sz="2800" dirty="0" smtClean="0"/>
              <a:t> </a:t>
            </a:r>
            <a:r>
              <a:rPr lang="en-US" sz="2800" dirty="0" err="1" smtClean="0"/>
              <a:t>role:load_balancer</a:t>
            </a:r>
            <a:r>
              <a:rPr lang="en-US" sz="2800" dirty="0" smtClean="0"/>
              <a:t> -x USER -P PWD –</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t>
            </a:r>
            <a:r>
              <a:rPr lang="en-US" dirty="0" err="1" smtClean="0"/>
              <a:t>iis</a:t>
            </a:r>
            <a:r>
              <a:rPr lang="en-US" dirty="0" smtClean="0"/>
              <a:t>-demo]'</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Create the </a:t>
            </a:r>
            <a:r>
              <a:rPr lang="en-US" dirty="0" smtClean="0"/>
              <a:t>Web Role</a:t>
            </a: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a:t>
            </a:r>
            <a:r>
              <a:rPr lang="en-US" dirty="0"/>
              <a:t>Upload the Role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smtClean="0"/>
              <a:t>&gt; </a:t>
            </a:r>
            <a:r>
              <a:rPr lang="en-US" sz="2800" dirty="0"/>
              <a:t>knife </a:t>
            </a:r>
            <a:r>
              <a:rPr lang="en-US" sz="2800" dirty="0" err="1" smtClean="0"/>
              <a:t>winrm</a:t>
            </a:r>
            <a:r>
              <a:rPr lang="en-US" sz="2800" dirty="0" smtClean="0"/>
              <a:t> </a:t>
            </a:r>
            <a:r>
              <a:rPr lang="en-US" sz="2800" dirty="0" err="1" smtClean="0"/>
              <a:t>role:web</a:t>
            </a:r>
            <a:r>
              <a:rPr lang="en-US" sz="2800" dirty="0" smtClean="0"/>
              <a:t> </a:t>
            </a:r>
            <a:r>
              <a:rPr lang="en-US" sz="2800" dirty="0"/>
              <a:t>-x USER -P </a:t>
            </a:r>
            <a:r>
              <a:rPr lang="en-US" sz="2800" dirty="0" smtClean="0"/>
              <a:t>PWD –</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smtClean="0">
                <a:latin typeface="Courier New" panose="02070309020205020404" pitchFamily="49" charset="0"/>
                <a:cs typeface="Courier New" panose="02070309020205020404" pitchFamily="49" charset="0"/>
              </a:rPr>
              <a:t>&gt; </a:t>
            </a:r>
            <a:r>
              <a:rPr lang="en-US" dirty="0">
                <a:latin typeface="Courier New" panose="02070309020205020404" pitchFamily="49" charset="0"/>
                <a:cs typeface="Courier New" panose="02070309020205020404" pitchFamily="49" charset="0"/>
              </a:rPr>
              <a:t>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Load Balancer Role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15485</TotalTime>
  <Words>2562</Words>
  <Application>Microsoft Macintosh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 Balancer Role</vt:lpstr>
      <vt:lpstr>GE: Upload the Role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 Role</vt:lpstr>
      <vt:lpstr>Lab: Upload the Role to the Chef Server</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2014</cp:revision>
  <cp:lastPrinted>2015-02-07T23:49:10Z</cp:lastPrinted>
  <dcterms:created xsi:type="dcterms:W3CDTF">2012-09-13T17:36:07Z</dcterms:created>
  <dcterms:modified xsi:type="dcterms:W3CDTF">2016-03-02T05:25:12Z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